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2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14" r:id="rId2"/>
    <p:sldMasterId id="2147484112" r:id="rId3"/>
    <p:sldMasterId id="2147487866" r:id="rId4"/>
    <p:sldMasterId id="2147488024" r:id="rId5"/>
    <p:sldMasterId id="2147488050" r:id="rId6"/>
    <p:sldMasterId id="2147488063" r:id="rId7"/>
    <p:sldMasterId id="2147489937" r:id="rId8"/>
  </p:sldMasterIdLst>
  <p:notesMasterIdLst>
    <p:notesMasterId r:id="rId20"/>
  </p:notesMasterIdLst>
  <p:handoutMasterIdLst>
    <p:handoutMasterId r:id="rId21"/>
  </p:handoutMasterIdLst>
  <p:sldIdLst>
    <p:sldId id="519" r:id="rId9"/>
    <p:sldId id="521" r:id="rId10"/>
    <p:sldId id="514" r:id="rId11"/>
    <p:sldId id="494" r:id="rId12"/>
    <p:sldId id="529" r:id="rId13"/>
    <p:sldId id="530" r:id="rId14"/>
    <p:sldId id="531" r:id="rId15"/>
    <p:sldId id="532" r:id="rId16"/>
    <p:sldId id="480" r:id="rId17"/>
    <p:sldId id="513" r:id="rId18"/>
    <p:sldId id="528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E20000"/>
    <a:srgbClr val="F2DCDB"/>
    <a:srgbClr val="FFFFFF"/>
    <a:srgbClr val="000000"/>
    <a:srgbClr val="F2F2F2"/>
    <a:srgbClr val="FFC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8387" autoAdjust="0"/>
  </p:normalViewPr>
  <p:slideViewPr>
    <p:cSldViewPr>
      <p:cViewPr>
        <p:scale>
          <a:sx n="60" d="100"/>
          <a:sy n="60" d="100"/>
        </p:scale>
        <p:origin x="-1650" y="-3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832"/>
    </p:cViewPr>
  </p:sorterViewPr>
  <p:notesViewPr>
    <p:cSldViewPr>
      <p:cViewPr>
        <p:scale>
          <a:sx n="80" d="100"/>
          <a:sy n="80" d="100"/>
        </p:scale>
        <p:origin x="-1206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A02CF3-A31D-44D8-800E-CFDA895EC6C9}" type="doc">
      <dgm:prSet loTypeId="urn:microsoft.com/office/officeart/2005/8/layout/cycle7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B0FD68-A88A-4C3D-B82E-040E89DDF1AB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Семья</a:t>
          </a:r>
        </a:p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3DA603-CFB9-4C87-975F-4C3E4232A9D0}" type="parTrans" cxnId="{92EA1627-4C29-45D8-8CF3-DDF3D8E9C287}">
      <dgm:prSet/>
      <dgm:spPr/>
      <dgm:t>
        <a:bodyPr/>
        <a:lstStyle/>
        <a:p>
          <a:endParaRPr lang="en-US"/>
        </a:p>
      </dgm:t>
    </dgm:pt>
    <dgm:pt modelId="{43B37FBD-61C8-4BD2-AF3C-530A2DAC0D9C}" type="sibTrans" cxnId="{92EA1627-4C29-45D8-8CF3-DDF3D8E9C28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00F654A-B171-41ED-A504-A844C1B9A7CC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Медицина </a:t>
          </a:r>
          <a:endParaRPr lang="en-US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DF0AA83-C945-4EBE-AC04-E8AB41886131}" type="parTrans" cxnId="{DBF1E1E2-610B-4411-9A8F-14D5EAD0B274}">
      <dgm:prSet/>
      <dgm:spPr/>
      <dgm:t>
        <a:bodyPr/>
        <a:lstStyle/>
        <a:p>
          <a:endParaRPr lang="en-US"/>
        </a:p>
      </dgm:t>
    </dgm:pt>
    <dgm:pt modelId="{8C66D210-1BA4-4BEE-ABD1-6493A3D7CFF8}" type="sibTrans" cxnId="{DBF1E1E2-610B-4411-9A8F-14D5EAD0B274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BB07ADA-2A11-459D-BDCD-7CB6B5C40855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Школа </a:t>
          </a:r>
          <a:endParaRPr lang="en-US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6AA46E-7AFF-446E-871C-9457BA3A074B}" type="parTrans" cxnId="{FA0D890F-1CE6-4F3D-B564-61A3DFED4D8E}">
      <dgm:prSet/>
      <dgm:spPr/>
      <dgm:t>
        <a:bodyPr/>
        <a:lstStyle/>
        <a:p>
          <a:endParaRPr lang="en-US"/>
        </a:p>
      </dgm:t>
    </dgm:pt>
    <dgm:pt modelId="{94CA837C-D9D0-436C-99A9-650C32627F67}" type="sibTrans" cxnId="{FA0D890F-1CE6-4F3D-B564-61A3DFED4D8E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9873019-C881-44DA-A303-471785ED06E4}">
      <dgm:prSet/>
      <dgm:spPr/>
      <dgm:t>
        <a:bodyPr/>
        <a:lstStyle/>
        <a:p>
          <a:r>
            <a:rPr lang="ru-RU" dirty="0" smtClean="0"/>
            <a:t>Психологическое сопровождение</a:t>
          </a:r>
          <a:endParaRPr lang="ru-RU" dirty="0"/>
        </a:p>
      </dgm:t>
    </dgm:pt>
    <dgm:pt modelId="{4E55ABB3-7032-4A81-96C3-69BB7F7B921B}" type="parTrans" cxnId="{EA38FCF3-635A-45D8-9EB0-23ECC1D625D0}">
      <dgm:prSet/>
      <dgm:spPr/>
      <dgm:t>
        <a:bodyPr/>
        <a:lstStyle/>
        <a:p>
          <a:endParaRPr lang="ru-RU"/>
        </a:p>
      </dgm:t>
    </dgm:pt>
    <dgm:pt modelId="{1755032F-CE9D-4B66-95E9-AD28EFD0F807}" type="sibTrans" cxnId="{EA38FCF3-635A-45D8-9EB0-23ECC1D625D0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169AA2D-9415-4D41-9CDA-894CB2B171DB}" type="pres">
      <dgm:prSet presAssocID="{4FA02CF3-A31D-44D8-800E-CFDA895EC6C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3832A6-76CF-45FB-A8AC-3FF98E8FBE33}" type="pres">
      <dgm:prSet presAssocID="{CAB0FD68-A88A-4C3D-B82E-040E89DDF1A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A8E4B1-01E2-49AE-ABCE-60EB8E9FDD4F}" type="pres">
      <dgm:prSet presAssocID="{43B37FBD-61C8-4BD2-AF3C-530A2DAC0D9C}" presName="sibTrans" presStyleLbl="sibTrans2D1" presStyleIdx="0" presStyleCnt="4"/>
      <dgm:spPr/>
      <dgm:t>
        <a:bodyPr/>
        <a:lstStyle/>
        <a:p>
          <a:endParaRPr lang="en-US"/>
        </a:p>
      </dgm:t>
    </dgm:pt>
    <dgm:pt modelId="{75AC8B8B-4FDF-49A5-86C4-88B887EF83C9}" type="pres">
      <dgm:prSet presAssocID="{43B37FBD-61C8-4BD2-AF3C-530A2DAC0D9C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2AE9E6CA-B2D3-4AC1-9596-1F8C149B5C4E}" type="pres">
      <dgm:prSet presAssocID="{B00F654A-B171-41ED-A504-A844C1B9A7C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9FAC23-F1E1-4B8B-BF34-527175D430AD}" type="pres">
      <dgm:prSet presAssocID="{8C66D210-1BA4-4BEE-ABD1-6493A3D7CFF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516A4579-8FDE-48A5-A264-3DAA6D2E667B}" type="pres">
      <dgm:prSet presAssocID="{8C66D210-1BA4-4BEE-ABD1-6493A3D7CFF8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3BF23629-66C0-42D8-9F85-07290BB25999}" type="pres">
      <dgm:prSet presAssocID="{8BB07ADA-2A11-459D-BDCD-7CB6B5C4085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DF141B-E985-4DA6-BBA7-A7F10339F9F0}" type="pres">
      <dgm:prSet presAssocID="{94CA837C-D9D0-436C-99A9-650C32627F67}" presName="sibTrans" presStyleLbl="sibTrans2D1" presStyleIdx="2" presStyleCnt="4"/>
      <dgm:spPr/>
      <dgm:t>
        <a:bodyPr/>
        <a:lstStyle/>
        <a:p>
          <a:endParaRPr lang="en-US"/>
        </a:p>
      </dgm:t>
    </dgm:pt>
    <dgm:pt modelId="{76B4EE1A-898D-4017-B7ED-020C16E06318}" type="pres">
      <dgm:prSet presAssocID="{94CA837C-D9D0-436C-99A9-650C32627F67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84CCD6EF-7F8C-4105-9D53-0BBFA153B8CD}" type="pres">
      <dgm:prSet presAssocID="{B9873019-C881-44DA-A303-471785ED06E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9AD8FA-AC75-4890-B138-2C335106BD14}" type="pres">
      <dgm:prSet presAssocID="{1755032F-CE9D-4B66-95E9-AD28EFD0F807}" presName="sibTrans" presStyleLbl="sibTrans2D1" presStyleIdx="3" presStyleCnt="4"/>
      <dgm:spPr/>
      <dgm:t>
        <a:bodyPr/>
        <a:lstStyle/>
        <a:p>
          <a:endParaRPr lang="ru-RU"/>
        </a:p>
      </dgm:t>
    </dgm:pt>
    <dgm:pt modelId="{D300AF26-8AEA-4254-ACEA-24697387810A}" type="pres">
      <dgm:prSet presAssocID="{1755032F-CE9D-4B66-95E9-AD28EFD0F807}" presName="connectorText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EA38FCF3-635A-45D8-9EB0-23ECC1D625D0}" srcId="{4FA02CF3-A31D-44D8-800E-CFDA895EC6C9}" destId="{B9873019-C881-44DA-A303-471785ED06E4}" srcOrd="3" destOrd="0" parTransId="{4E55ABB3-7032-4A81-96C3-69BB7F7B921B}" sibTransId="{1755032F-CE9D-4B66-95E9-AD28EFD0F807}"/>
    <dgm:cxn modelId="{FA0D890F-1CE6-4F3D-B564-61A3DFED4D8E}" srcId="{4FA02CF3-A31D-44D8-800E-CFDA895EC6C9}" destId="{8BB07ADA-2A11-459D-BDCD-7CB6B5C40855}" srcOrd="2" destOrd="0" parTransId="{066AA46E-7AFF-446E-871C-9457BA3A074B}" sibTransId="{94CA837C-D9D0-436C-99A9-650C32627F67}"/>
    <dgm:cxn modelId="{D66E5B75-59D7-4164-A6B3-794B0135AD2E}" type="presOf" srcId="{43B37FBD-61C8-4BD2-AF3C-530A2DAC0D9C}" destId="{24A8E4B1-01E2-49AE-ABCE-60EB8E9FDD4F}" srcOrd="0" destOrd="0" presId="urn:microsoft.com/office/officeart/2005/8/layout/cycle7"/>
    <dgm:cxn modelId="{F71EE794-5E18-44A8-A6F3-41DACAD550CE}" type="presOf" srcId="{94CA837C-D9D0-436C-99A9-650C32627F67}" destId="{76B4EE1A-898D-4017-B7ED-020C16E06318}" srcOrd="1" destOrd="0" presId="urn:microsoft.com/office/officeart/2005/8/layout/cycle7"/>
    <dgm:cxn modelId="{308994B8-5A06-4EC1-B462-2B4149FABA42}" type="presOf" srcId="{4FA02CF3-A31D-44D8-800E-CFDA895EC6C9}" destId="{9169AA2D-9415-4D41-9CDA-894CB2B171DB}" srcOrd="0" destOrd="0" presId="urn:microsoft.com/office/officeart/2005/8/layout/cycle7"/>
    <dgm:cxn modelId="{9F8EAFA7-3848-46EF-A8E9-A523360F6CEA}" type="presOf" srcId="{B9873019-C881-44DA-A303-471785ED06E4}" destId="{84CCD6EF-7F8C-4105-9D53-0BBFA153B8CD}" srcOrd="0" destOrd="0" presId="urn:microsoft.com/office/officeart/2005/8/layout/cycle7"/>
    <dgm:cxn modelId="{04BF1A7F-3069-4DC4-B0DA-A40B9B2E30FC}" type="presOf" srcId="{94CA837C-D9D0-436C-99A9-650C32627F67}" destId="{B8DF141B-E985-4DA6-BBA7-A7F10339F9F0}" srcOrd="0" destOrd="0" presId="urn:microsoft.com/office/officeart/2005/8/layout/cycle7"/>
    <dgm:cxn modelId="{536FCEF6-C448-4FE8-BB04-B94EC3B1AA2A}" type="presOf" srcId="{CAB0FD68-A88A-4C3D-B82E-040E89DDF1AB}" destId="{2C3832A6-76CF-45FB-A8AC-3FF98E8FBE33}" srcOrd="0" destOrd="0" presId="urn:microsoft.com/office/officeart/2005/8/layout/cycle7"/>
    <dgm:cxn modelId="{DD1A072C-117D-45CE-A05F-6BE7EBAA92B0}" type="presOf" srcId="{43B37FBD-61C8-4BD2-AF3C-530A2DAC0D9C}" destId="{75AC8B8B-4FDF-49A5-86C4-88B887EF83C9}" srcOrd="1" destOrd="0" presId="urn:microsoft.com/office/officeart/2005/8/layout/cycle7"/>
    <dgm:cxn modelId="{1C3DB057-08D3-4163-81C6-6227BD6E1D80}" type="presOf" srcId="{B00F654A-B171-41ED-A504-A844C1B9A7CC}" destId="{2AE9E6CA-B2D3-4AC1-9596-1F8C149B5C4E}" srcOrd="0" destOrd="0" presId="urn:microsoft.com/office/officeart/2005/8/layout/cycle7"/>
    <dgm:cxn modelId="{92EA1627-4C29-45D8-8CF3-DDF3D8E9C287}" srcId="{4FA02CF3-A31D-44D8-800E-CFDA895EC6C9}" destId="{CAB0FD68-A88A-4C3D-B82E-040E89DDF1AB}" srcOrd="0" destOrd="0" parTransId="{FA3DA603-CFB9-4C87-975F-4C3E4232A9D0}" sibTransId="{43B37FBD-61C8-4BD2-AF3C-530A2DAC0D9C}"/>
    <dgm:cxn modelId="{DBF1E1E2-610B-4411-9A8F-14D5EAD0B274}" srcId="{4FA02CF3-A31D-44D8-800E-CFDA895EC6C9}" destId="{B00F654A-B171-41ED-A504-A844C1B9A7CC}" srcOrd="1" destOrd="0" parTransId="{8DF0AA83-C945-4EBE-AC04-E8AB41886131}" sibTransId="{8C66D210-1BA4-4BEE-ABD1-6493A3D7CFF8}"/>
    <dgm:cxn modelId="{1197802B-13D3-430D-A0B5-DCF229CE6557}" type="presOf" srcId="{8C66D210-1BA4-4BEE-ABD1-6493A3D7CFF8}" destId="{516A4579-8FDE-48A5-A264-3DAA6D2E667B}" srcOrd="1" destOrd="0" presId="urn:microsoft.com/office/officeart/2005/8/layout/cycle7"/>
    <dgm:cxn modelId="{7DC43FE6-A4F1-4D40-8889-C2A5E1F907F5}" type="presOf" srcId="{8C66D210-1BA4-4BEE-ABD1-6493A3D7CFF8}" destId="{489FAC23-F1E1-4B8B-BF34-527175D430AD}" srcOrd="0" destOrd="0" presId="urn:microsoft.com/office/officeart/2005/8/layout/cycle7"/>
    <dgm:cxn modelId="{FDD84C1D-987E-4696-A681-4DD340CBAF37}" type="presOf" srcId="{8BB07ADA-2A11-459D-BDCD-7CB6B5C40855}" destId="{3BF23629-66C0-42D8-9F85-07290BB25999}" srcOrd="0" destOrd="0" presId="urn:microsoft.com/office/officeart/2005/8/layout/cycle7"/>
    <dgm:cxn modelId="{569BA005-42AE-48EA-BFB4-9A155C6273B3}" type="presOf" srcId="{1755032F-CE9D-4B66-95E9-AD28EFD0F807}" destId="{299AD8FA-AC75-4890-B138-2C335106BD14}" srcOrd="0" destOrd="0" presId="urn:microsoft.com/office/officeart/2005/8/layout/cycle7"/>
    <dgm:cxn modelId="{25CFFE08-4914-48B5-930C-08A399AD782B}" type="presOf" srcId="{1755032F-CE9D-4B66-95E9-AD28EFD0F807}" destId="{D300AF26-8AEA-4254-ACEA-24697387810A}" srcOrd="1" destOrd="0" presId="urn:microsoft.com/office/officeart/2005/8/layout/cycle7"/>
    <dgm:cxn modelId="{0192F06B-0E9B-493C-B5AA-4C409B7E74DF}" type="presParOf" srcId="{9169AA2D-9415-4D41-9CDA-894CB2B171DB}" destId="{2C3832A6-76CF-45FB-A8AC-3FF98E8FBE33}" srcOrd="0" destOrd="0" presId="urn:microsoft.com/office/officeart/2005/8/layout/cycle7"/>
    <dgm:cxn modelId="{18C44CFE-851D-47EB-BD5C-D249B0ECF500}" type="presParOf" srcId="{9169AA2D-9415-4D41-9CDA-894CB2B171DB}" destId="{24A8E4B1-01E2-49AE-ABCE-60EB8E9FDD4F}" srcOrd="1" destOrd="0" presId="urn:microsoft.com/office/officeart/2005/8/layout/cycle7"/>
    <dgm:cxn modelId="{997516F1-8B99-497C-9FE0-419A77708012}" type="presParOf" srcId="{24A8E4B1-01E2-49AE-ABCE-60EB8E9FDD4F}" destId="{75AC8B8B-4FDF-49A5-86C4-88B887EF83C9}" srcOrd="0" destOrd="0" presId="urn:microsoft.com/office/officeart/2005/8/layout/cycle7"/>
    <dgm:cxn modelId="{41A4FECF-C34E-4C3A-BB2C-B58CDC4BC6E9}" type="presParOf" srcId="{9169AA2D-9415-4D41-9CDA-894CB2B171DB}" destId="{2AE9E6CA-B2D3-4AC1-9596-1F8C149B5C4E}" srcOrd="2" destOrd="0" presId="urn:microsoft.com/office/officeart/2005/8/layout/cycle7"/>
    <dgm:cxn modelId="{E7EE8718-177A-4FC6-83D1-1A48D80AB49E}" type="presParOf" srcId="{9169AA2D-9415-4D41-9CDA-894CB2B171DB}" destId="{489FAC23-F1E1-4B8B-BF34-527175D430AD}" srcOrd="3" destOrd="0" presId="urn:microsoft.com/office/officeart/2005/8/layout/cycle7"/>
    <dgm:cxn modelId="{9EB0E298-2FD5-4CAF-8B0B-291A47201CBA}" type="presParOf" srcId="{489FAC23-F1E1-4B8B-BF34-527175D430AD}" destId="{516A4579-8FDE-48A5-A264-3DAA6D2E667B}" srcOrd="0" destOrd="0" presId="urn:microsoft.com/office/officeart/2005/8/layout/cycle7"/>
    <dgm:cxn modelId="{25346D6E-3F64-4B83-B352-3AE7AC148437}" type="presParOf" srcId="{9169AA2D-9415-4D41-9CDA-894CB2B171DB}" destId="{3BF23629-66C0-42D8-9F85-07290BB25999}" srcOrd="4" destOrd="0" presId="urn:microsoft.com/office/officeart/2005/8/layout/cycle7"/>
    <dgm:cxn modelId="{1367E89B-F251-414B-9B6F-1A1C765F249F}" type="presParOf" srcId="{9169AA2D-9415-4D41-9CDA-894CB2B171DB}" destId="{B8DF141B-E985-4DA6-BBA7-A7F10339F9F0}" srcOrd="5" destOrd="0" presId="urn:microsoft.com/office/officeart/2005/8/layout/cycle7"/>
    <dgm:cxn modelId="{5E2ED526-79A9-4B38-A747-752F1839A09A}" type="presParOf" srcId="{B8DF141B-E985-4DA6-BBA7-A7F10339F9F0}" destId="{76B4EE1A-898D-4017-B7ED-020C16E06318}" srcOrd="0" destOrd="0" presId="urn:microsoft.com/office/officeart/2005/8/layout/cycle7"/>
    <dgm:cxn modelId="{54B8FE92-58C5-4A75-841C-76B73B4C69A0}" type="presParOf" srcId="{9169AA2D-9415-4D41-9CDA-894CB2B171DB}" destId="{84CCD6EF-7F8C-4105-9D53-0BBFA153B8CD}" srcOrd="6" destOrd="0" presId="urn:microsoft.com/office/officeart/2005/8/layout/cycle7"/>
    <dgm:cxn modelId="{01C6DB2D-751F-4B3A-B0C1-04A03E88451B}" type="presParOf" srcId="{9169AA2D-9415-4D41-9CDA-894CB2B171DB}" destId="{299AD8FA-AC75-4890-B138-2C335106BD14}" srcOrd="7" destOrd="0" presId="urn:microsoft.com/office/officeart/2005/8/layout/cycle7"/>
    <dgm:cxn modelId="{E39157AD-01E3-4B3B-BE73-78C04F228570}" type="presParOf" srcId="{299AD8FA-AC75-4890-B138-2C335106BD14}" destId="{D300AF26-8AEA-4254-ACEA-24697387810A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3832A6-76CF-45FB-A8AC-3FF98E8FBE33}">
      <dsp:nvSpPr>
        <dsp:cNvPr id="0" name=""/>
        <dsp:cNvSpPr/>
      </dsp:nvSpPr>
      <dsp:spPr>
        <a:xfrm>
          <a:off x="3245556" y="1822"/>
          <a:ext cx="1992485" cy="99624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Семья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sz="17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45556" y="1822"/>
        <a:ext cx="1992485" cy="996242"/>
      </dsp:txXfrm>
    </dsp:sp>
    <dsp:sp modelId="{24A8E4B1-01E2-49AE-ABCE-60EB8E9FDD4F}">
      <dsp:nvSpPr>
        <dsp:cNvPr id="0" name=""/>
        <dsp:cNvSpPr/>
      </dsp:nvSpPr>
      <dsp:spPr>
        <a:xfrm rot="2700000">
          <a:off x="4679542" y="1283320"/>
          <a:ext cx="1039950" cy="348684"/>
        </a:xfrm>
        <a:prstGeom prst="left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2700000">
        <a:off x="4679542" y="1283320"/>
        <a:ext cx="1039950" cy="348684"/>
      </dsp:txXfrm>
    </dsp:sp>
    <dsp:sp modelId="{2AE9E6CA-B2D3-4AC1-9596-1F8C149B5C4E}">
      <dsp:nvSpPr>
        <dsp:cNvPr id="0" name=""/>
        <dsp:cNvSpPr/>
      </dsp:nvSpPr>
      <dsp:spPr>
        <a:xfrm>
          <a:off x="5160993" y="1917260"/>
          <a:ext cx="1992485" cy="99624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Медицина </a:t>
          </a:r>
          <a:endParaRPr lang="en-US" sz="17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160993" y="1917260"/>
        <a:ext cx="1992485" cy="996242"/>
      </dsp:txXfrm>
    </dsp:sp>
    <dsp:sp modelId="{489FAC23-F1E1-4B8B-BF34-527175D430AD}">
      <dsp:nvSpPr>
        <dsp:cNvPr id="0" name=""/>
        <dsp:cNvSpPr/>
      </dsp:nvSpPr>
      <dsp:spPr>
        <a:xfrm rot="8100000">
          <a:off x="4679542" y="3198757"/>
          <a:ext cx="1039950" cy="348684"/>
        </a:xfrm>
        <a:prstGeom prst="left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8100000">
        <a:off x="4679542" y="3198757"/>
        <a:ext cx="1039950" cy="348684"/>
      </dsp:txXfrm>
    </dsp:sp>
    <dsp:sp modelId="{3BF23629-66C0-42D8-9F85-07290BB25999}">
      <dsp:nvSpPr>
        <dsp:cNvPr id="0" name=""/>
        <dsp:cNvSpPr/>
      </dsp:nvSpPr>
      <dsp:spPr>
        <a:xfrm>
          <a:off x="3245556" y="3832697"/>
          <a:ext cx="1992485" cy="99624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Школа </a:t>
          </a:r>
          <a:endParaRPr lang="en-US" sz="17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45556" y="3832697"/>
        <a:ext cx="1992485" cy="996242"/>
      </dsp:txXfrm>
    </dsp:sp>
    <dsp:sp modelId="{B8DF141B-E985-4DA6-BBA7-A7F10339F9F0}">
      <dsp:nvSpPr>
        <dsp:cNvPr id="0" name=""/>
        <dsp:cNvSpPr/>
      </dsp:nvSpPr>
      <dsp:spPr>
        <a:xfrm rot="13500000">
          <a:off x="2764105" y="3198757"/>
          <a:ext cx="1039950" cy="348684"/>
        </a:xfrm>
        <a:prstGeom prst="left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13500000">
        <a:off x="2764105" y="3198757"/>
        <a:ext cx="1039950" cy="348684"/>
      </dsp:txXfrm>
    </dsp:sp>
    <dsp:sp modelId="{84CCD6EF-7F8C-4105-9D53-0BBFA153B8CD}">
      <dsp:nvSpPr>
        <dsp:cNvPr id="0" name=""/>
        <dsp:cNvSpPr/>
      </dsp:nvSpPr>
      <dsp:spPr>
        <a:xfrm>
          <a:off x="1330118" y="1917260"/>
          <a:ext cx="1992485" cy="99624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Психологическое сопровождение</a:t>
          </a:r>
          <a:endParaRPr lang="ru-RU" sz="1700" kern="1200" dirty="0"/>
        </a:p>
      </dsp:txBody>
      <dsp:txXfrm>
        <a:off x="1330118" y="1917260"/>
        <a:ext cx="1992485" cy="996242"/>
      </dsp:txXfrm>
    </dsp:sp>
    <dsp:sp modelId="{299AD8FA-AC75-4890-B138-2C335106BD14}">
      <dsp:nvSpPr>
        <dsp:cNvPr id="0" name=""/>
        <dsp:cNvSpPr/>
      </dsp:nvSpPr>
      <dsp:spPr>
        <a:xfrm rot="18900000">
          <a:off x="2764105" y="1283320"/>
          <a:ext cx="1039950" cy="348684"/>
        </a:xfrm>
        <a:prstGeom prst="left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18900000">
        <a:off x="2764105" y="1283320"/>
        <a:ext cx="1039950" cy="348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28600"/>
            <a:ext cx="6858000" cy="533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1" i="1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SAALED, </a:t>
            </a:r>
            <a:r>
              <a:rPr lang="en-US" err="1"/>
              <a:t>Capetown</a:t>
            </a:r>
            <a:r>
              <a:rPr lang="en-US"/>
              <a:t> (March 30</a:t>
            </a:r>
            <a:r>
              <a:rPr lang="en-US" baseline="30000"/>
              <a:t>th</a:t>
            </a:r>
            <a:r>
              <a:rPr lang="en-US"/>
              <a:t> – April 2</a:t>
            </a:r>
            <a:r>
              <a:rPr lang="en-US" baseline="30000"/>
              <a:t>nd</a:t>
            </a:r>
            <a:r>
              <a:rPr lang="en-US"/>
              <a:t> 2011)</a:t>
            </a:r>
          </a:p>
          <a:p>
            <a:pPr>
              <a:defRPr/>
            </a:pPr>
            <a:r>
              <a:rPr lang="nb-NO"/>
              <a:t>rosemary.tannock@utoronto.ca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000" y="8610600"/>
            <a:ext cx="990600" cy="30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A137F23-4732-47F5-A4FB-6AEAAD6FCAAC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A5C31DC1-AA39-431F-8FF6-66BBB6BDC2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F83E69FB-EAC0-49D6-BDB2-F1EAA30C3803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E666C500-2D25-4152-83D4-29F2434AF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36226-E790-4C7D-AB70-3ACD3E71DDB3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5860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74B83-B25B-44ED-B9B1-463598BECB9A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ECC72-2E91-4212-8BEB-8351A68169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F01D3-D5D4-47DA-B571-0AC1200A18BF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40BA2-8057-4EAB-A182-6AD4F82AE3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19C92-58BA-4846-906C-65F3D3B17BFF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3DC73-A0BB-429F-A32A-A18E05CE7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0DEC80-B026-42C8-9FA9-8E4AFCA4FF15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30B45-9EEC-4945-8671-C2FFF1235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181E9-AE3B-4169-9DAF-853DB15DAA17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64480-37D1-4F82-B161-B6610661C5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15798-EDAC-4248-B826-E4B1A29EA460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F1217-8B1A-4312-A762-7320D485DB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E2FC78-E483-4102-AB86-FF583B932623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E00D5-A0CB-45CA-B0E7-2212FC7AB2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D7078-C532-4306-A3FD-7A5729BCACE1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2F91C-AA41-4AC8-A18B-24DFA9769D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47FC4-EDF1-4D32-8617-D059FF5EB563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D87B-043E-4E6D-B003-D2A2A17AD2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594B8-254A-4600-8146-AEEBA7A8E7A0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D2F90-8326-42F6-8B0E-463D81CA3D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EA8AC-F319-442C-9D48-2CB87D217739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7BBE7-075B-4ECE-A0AD-877A4BF065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525" y="685800"/>
            <a:ext cx="7086600" cy="731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984625" y="1600200"/>
            <a:ext cx="25527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984625" y="3938588"/>
            <a:ext cx="25527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1A9A6-0A45-4BB2-B014-3749177228C5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87C6A-82D9-4C51-A6D6-4105D2AA6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05CE9-8503-41F9-AAC3-40B784C749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AB8D0-C8BB-4D77-BD3B-10AAFA421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BE4EA-7FA6-45E7-AB1B-600A933F38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AFEC9-F271-46D3-9602-C564E6313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5CCA3-AF8D-4BCA-97B8-CC81B6815B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6841F-EEF1-49BC-B949-4903D5FF15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85EEB-4687-417B-A673-C02D7666B1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0C07A-F5FE-417E-9772-E83AD3E189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A53DC-9586-48FB-9E70-0B3B4678C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1A95E-2D87-482F-B5F8-AAA1ED241F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1293B-CB8C-48F2-B8A0-EFFC19154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14D45-DF32-4F41-8EF8-B425EE7CE3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DE5F8-72DB-4570-8519-E59D5394CC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E92FF-C38E-4A03-B143-59406412DA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2880A-7119-433B-95AA-06CC88072A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DF4B3-8EF6-4AA3-8E05-783483BF52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8F095-CCC8-4985-8A09-6490C2EE2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0AE53-F239-4216-BB2D-22F22A20CD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CAB08-D182-4C37-8B14-E3CED7E9FC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3BCD7-DA61-4F55-BD56-A2A03DEFCB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95B96-F5D7-4480-9653-B9D0096635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AB137-DA26-46E3-879F-E3EB64E97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79889E6B-3963-4CE8-9218-33FA9B539691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F302086D-5063-4D96-B8BB-F6F328B91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5A3C6AEC-14B2-4B64-958A-B316E903D8DE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3104C2DB-1123-4BAB-BC8C-63FF5C238C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B69F83B7-82E1-4FA5-B41F-68B8AFCAE2B1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48FEF3D8-B67E-45D1-BA54-92E9CB624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92F9BD52-E0EE-4AC1-A3DC-1DF49DD82BFD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2EE84610-0E79-47B4-8EF4-EC5CF11F27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1D5F6CD-D149-45BB-A6FC-5DCF51C60E8D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8816ED9-2ACF-4E56-9317-42C9309AA2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CF5287C5-D054-4E18-B3D6-044DFA942F31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8659D13-CA09-4CDC-AB02-8FD6D90A25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ECF4DDF9-8A4E-414E-959E-A806EC1FB6EA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0C474DF6-D0D4-40DE-A406-3155CCF87B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9F97F0C-67AD-4E64-8A60-AC31BEB634E7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C5F58FBE-074C-43C0-B428-8E4D0E4F21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A4992F30-8869-4505-8372-5EB712ECB4AE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CAF27C6D-89D5-41FE-98FF-BC05093EDD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A01FE102-8EE1-4594-8F1F-802A3B05E654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C0E97B9A-608A-4274-8B39-13E3F895E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8F40000-524A-4275-A549-054532654900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6231C5F8-42E2-48F9-9F9A-6CAD058BBF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525" y="685800"/>
            <a:ext cx="7086600" cy="731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984625" y="1600200"/>
            <a:ext cx="25527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984625" y="3938588"/>
            <a:ext cx="25527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5D52BB63-F894-480A-8F11-F32A01D5D59F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FC9831A9-F78A-4A24-8AA3-FF738C6A4F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355C845-870F-4FD9-9939-3A70D3111EE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9E306E71-5EEE-41C9-97F8-3AEC1C90D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080C484-BFA5-4537-BE6F-DA65EA69EC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E55642A-0C06-4B27-8C44-149204557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4381251-AB94-4CB3-92BE-C5FCA513C1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63A011CB-F486-4533-8A37-2CA8A01E3F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D0161133-A45B-4B02-86CA-F031FF6B0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38D86BB9-688F-497E-9935-90DECDF5DB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C7D5B8BD-547E-4C8D-B87D-8CCB84517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AD947DEE-3F97-48A4-81A6-251DF4456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DD5DFB0-379B-469A-BBF1-64AF2D92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1FC17DBF-489C-41FD-900C-A90D6559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0066F76-C8FB-4C0F-B612-8E18A0409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C7EC4CC-4F58-41BB-A2D6-3E88A49EB0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C7A00BF-385C-4145-8376-8E2DF820B9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E3C8CE9-A12E-45F9-8AE2-FBC2482360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7A283D8-E13F-47D8-BC77-263D4D91D4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6B7D33D-C539-49BA-8176-384F1C392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C485B92-27EF-42B7-B28C-D2115F1C0D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D604569-6548-4379-8514-6EEAD914B9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E7BEE4C-EA7E-4753-B1B6-C9E0C1ADBF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8C2B469-B514-408D-B072-1D3E19DD4B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C5DDA8F-21C0-49DB-B4F1-6D031F4F01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AFEAF-B564-4917-B002-B17CF50BF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1993D-B466-4B09-A82A-70F49340344E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BACB1-A89C-44CA-AAEC-C9A557B890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80C3F0-3098-4F29-80FD-BDEF65680A2A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8CB05-9A4C-452F-A60B-63D4218C26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47B51-E764-4C7F-A56C-9E090515F1DC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27B4F-F324-46C6-AAC8-99023BF30C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069D4-A038-4E33-BFBA-DC4016D2707E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86099-EB1F-43B3-8374-D45C4D5B9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D0637A-5487-496C-9B00-69FED7B9E13F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85D79-FF81-48D6-B1BF-7318C3864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B184E-55E7-4C71-A5E9-EDA8E05CD8DB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4A537-0D42-4A97-83BF-9C7A7C17EF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E1480-EAF7-445C-8EE9-7F529DD88E8E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C371F-F25F-442C-8924-3B7AD11CA9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038A7-22F5-44DC-B6E0-0F574A1076CD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86A96-C05D-4D5C-91A3-26C6BE0892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8E7CE-70A3-45BC-9E36-91931B19AB96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A4CE3-ED89-428B-8BD8-66EDD90390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C849B-9584-467B-8FF8-129B119EF53C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7B01A-FBF2-443F-B2C7-3A38895CBC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312A3-71A0-4F47-8489-405519CBDF53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2449E-D2D7-4CDB-B020-C8B41E8947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525" y="685800"/>
            <a:ext cx="7086600" cy="731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984625" y="1600200"/>
            <a:ext cx="25527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984625" y="3938588"/>
            <a:ext cx="25527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BB2F2-72C9-494A-A00F-EE85C871EFC5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AF8C7-AFBC-4555-9B72-9A44CF946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FB1D1B1-B15E-403C-A4FA-A3FCED565411}" type="datetime1">
              <a:rPr lang="en-US" smtClean="0"/>
              <a:pPr>
                <a:defRPr/>
              </a:pPr>
              <a:t>3/20/2019</a:t>
            </a:fld>
            <a:endParaRPr lang="en-C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hf sldNum="0" hd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FB1D1B1-B15E-403C-A4FA-A3FCED565411}" type="datetime1">
              <a:rPr lang="en-US" smtClean="0"/>
              <a:pPr>
                <a:defRPr/>
              </a:pPr>
              <a:t>3/20/2019</a:t>
            </a:fld>
            <a:endParaRPr lang="en-C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hf sldNum="0" hd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FB1D1B1-B15E-403C-A4FA-A3FCED565411}" type="datetime1">
              <a:rPr lang="en-US" smtClean="0"/>
              <a:pPr>
                <a:defRPr/>
              </a:pPr>
              <a:t>3/20/2019</a:t>
            </a:fld>
            <a:endParaRPr lang="en-C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hf sldNum="0" hd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FB1D1B1-B15E-403C-A4FA-A3FCED565411}" type="datetime1">
              <a:rPr lang="en-US" smtClean="0"/>
              <a:pPr>
                <a:defRPr/>
              </a:pPr>
              <a:t>3/20/2019</a:t>
            </a:fld>
            <a:endParaRPr lang="en-C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hf sldNum="0" hd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FB1D1B1-B15E-403C-A4FA-A3FCED565411}" type="datetime1">
              <a:rPr lang="en-US" smtClean="0"/>
              <a:pPr>
                <a:defRPr/>
              </a:pPr>
              <a:t>3/20/2019</a:t>
            </a:fld>
            <a:endParaRPr lang="en-C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hf sldNum="0" hd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FB1D1B1-B15E-403C-A4FA-A3FCED565411}" type="datetime1">
              <a:rPr lang="en-US" smtClean="0"/>
              <a:pPr>
                <a:defRPr/>
              </a:pPr>
              <a:t>3/20/2019</a:t>
            </a:fld>
            <a:endParaRPr lang="en-C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hf sldNum="0" hd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FB1D1B1-B15E-403C-A4FA-A3FCED565411}" type="datetime1">
              <a:rPr lang="en-US" smtClean="0"/>
              <a:pPr>
                <a:defRPr/>
              </a:pPr>
              <a:t>3/20/2019</a:t>
            </a:fld>
            <a:endParaRPr lang="en-C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hf sldNum="0" hd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FB1D1B1-B15E-403C-A4FA-A3FCED565411}" type="datetime1">
              <a:rPr lang="en-US" smtClean="0"/>
              <a:pPr>
                <a:defRPr/>
              </a:pPr>
              <a:t>3/20/2019</a:t>
            </a:fld>
            <a:endParaRPr lang="en-C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hf sldNum="0" hd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FB1D1B1-B15E-403C-A4FA-A3FCED565411}" type="datetime1">
              <a:rPr lang="en-US" smtClean="0"/>
              <a:pPr>
                <a:defRPr/>
              </a:pPr>
              <a:t>3/20/2019</a:t>
            </a:fld>
            <a:endParaRPr lang="en-C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hf sldNum="0" hd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FB1D1B1-B15E-403C-A4FA-A3FCED565411}" type="datetime1">
              <a:rPr lang="en-US" smtClean="0"/>
              <a:pPr>
                <a:defRPr/>
              </a:pPr>
              <a:t>3/20/2019</a:t>
            </a:fld>
            <a:endParaRPr lang="en-C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hf sldNum="0" hd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FB1D1B1-B15E-403C-A4FA-A3FCED565411}" type="datetime1">
              <a:rPr lang="en-US" smtClean="0"/>
              <a:pPr>
                <a:defRPr/>
              </a:pPr>
              <a:t>3/20/2019</a:t>
            </a:fld>
            <a:endParaRPr lang="en-C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5D0CCA9-F857-4438-9F4F-6F000AF8E5F9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0F4DAB3C-AF85-401E-8CC5-973EB833A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769" r:id="rId1"/>
    <p:sldLayoutId id="2147489770" r:id="rId2"/>
    <p:sldLayoutId id="2147489771" r:id="rId3"/>
    <p:sldLayoutId id="2147489772" r:id="rId4"/>
    <p:sldLayoutId id="2147489773" r:id="rId5"/>
    <p:sldLayoutId id="2147489774" r:id="rId6"/>
    <p:sldLayoutId id="2147489775" r:id="rId7"/>
    <p:sldLayoutId id="2147489776" r:id="rId8"/>
    <p:sldLayoutId id="2147489777" r:id="rId9"/>
    <p:sldLayoutId id="2147489778" r:id="rId10"/>
    <p:sldLayoutId id="2147489779" r:id="rId11"/>
    <p:sldLayoutId id="2147489780" r:id="rId12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857FE0C-1EBC-4ADE-A4AF-2B9C09950C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820" r:id="rId1"/>
    <p:sldLayoutId id="2147489781" r:id="rId2"/>
    <p:sldLayoutId id="2147489782" r:id="rId3"/>
    <p:sldLayoutId id="2147489783" r:id="rId4"/>
    <p:sldLayoutId id="2147489784" r:id="rId5"/>
    <p:sldLayoutId id="2147489785" r:id="rId6"/>
    <p:sldLayoutId id="2147489786" r:id="rId7"/>
    <p:sldLayoutId id="2147489787" r:id="rId8"/>
    <p:sldLayoutId id="2147489788" r:id="rId9"/>
    <p:sldLayoutId id="2147489789" r:id="rId10"/>
    <p:sldLayoutId id="2147489790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1574BE06-3F26-4FFF-A02B-487E98CA46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821" r:id="rId1"/>
    <p:sldLayoutId id="2147489791" r:id="rId2"/>
    <p:sldLayoutId id="2147489792" r:id="rId3"/>
    <p:sldLayoutId id="2147489793" r:id="rId4"/>
    <p:sldLayoutId id="2147489794" r:id="rId5"/>
    <p:sldLayoutId id="2147489795" r:id="rId6"/>
    <p:sldLayoutId id="2147489796" r:id="rId7"/>
    <p:sldLayoutId id="2147489797" r:id="rId8"/>
    <p:sldLayoutId id="2147489798" r:id="rId9"/>
    <p:sldLayoutId id="2147489799" r:id="rId10"/>
    <p:sldLayoutId id="2147489800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C5A7738-D27E-402D-9AB2-E7F0AAEEA976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ECC86C4-A0AE-4665-8AE9-003C7D87D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836" r:id="rId1"/>
    <p:sldLayoutId id="2147489837" r:id="rId2"/>
    <p:sldLayoutId id="2147489838" r:id="rId3"/>
    <p:sldLayoutId id="2147489839" r:id="rId4"/>
    <p:sldLayoutId id="2147489840" r:id="rId5"/>
    <p:sldLayoutId id="2147489841" r:id="rId6"/>
    <p:sldLayoutId id="2147489842" r:id="rId7"/>
    <p:sldLayoutId id="2147489843" r:id="rId8"/>
    <p:sldLayoutId id="2147489844" r:id="rId9"/>
    <p:sldLayoutId id="2147489845" r:id="rId10"/>
    <p:sldLayoutId id="2147489846" r:id="rId11"/>
    <p:sldLayoutId id="2147489847" r:id="rId12"/>
    <p:sldLayoutId id="2147489936" r:id="rId13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4348FEB-F664-484F-8BA7-6B67E4B61C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887" r:id="rId1"/>
    <p:sldLayoutId id="2147489888" r:id="rId2"/>
    <p:sldLayoutId id="2147489889" r:id="rId3"/>
    <p:sldLayoutId id="2147489890" r:id="rId4"/>
    <p:sldLayoutId id="2147489891" r:id="rId5"/>
    <p:sldLayoutId id="2147489892" r:id="rId6"/>
    <p:sldLayoutId id="2147489893" r:id="rId7"/>
    <p:sldLayoutId id="2147489894" r:id="rId8"/>
    <p:sldLayoutId id="2147489895" r:id="rId9"/>
    <p:sldLayoutId id="2147489896" r:id="rId10"/>
    <p:sldLayoutId id="21474898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292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rgbClr val="696464"/>
                </a:solidFill>
                <a:latin typeface="Arial" charset="0"/>
                <a:ea typeface="ＭＳ Ｐゴシック"/>
              </a:defRPr>
            </a:lvl1pPr>
          </a:lstStyle>
          <a:p>
            <a:pPr>
              <a:defRPr/>
            </a:pPr>
            <a:fld id="{345200F7-61BA-4C8C-B7A2-B88E6859DBD0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rgbClr val="696464"/>
                </a:solidFill>
                <a:latin typeface="Arial" charset="0"/>
                <a:ea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C11DCC4D-B4DA-4D8A-96F6-93A50B7E9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909" r:id="rId1"/>
    <p:sldLayoutId id="2147489910" r:id="rId2"/>
    <p:sldLayoutId id="2147489911" r:id="rId3"/>
    <p:sldLayoutId id="2147489912" r:id="rId4"/>
    <p:sldLayoutId id="2147489913" r:id="rId5"/>
    <p:sldLayoutId id="2147489914" r:id="rId6"/>
    <p:sldLayoutId id="2147489915" r:id="rId7"/>
    <p:sldLayoutId id="2147489916" r:id="rId8"/>
    <p:sldLayoutId id="2147489917" r:id="rId9"/>
    <p:sldLayoutId id="2147489918" r:id="rId10"/>
    <p:sldLayoutId id="2147489919" r:id="rId11"/>
    <p:sldLayoutId id="2147489920" r:id="rId12"/>
    <p:sldLayoutId id="214748992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310EA72F-0509-47B6-B54E-70A36135E71A}" type="datetime1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53DC5B6-ABBB-4D63-840A-B45644F20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808" r:id="rId1"/>
    <p:sldLayoutId id="2147489809" r:id="rId2"/>
    <p:sldLayoutId id="2147489810" r:id="rId3"/>
    <p:sldLayoutId id="2147489811" r:id="rId4"/>
    <p:sldLayoutId id="2147489812" r:id="rId5"/>
    <p:sldLayoutId id="2147489813" r:id="rId6"/>
    <p:sldLayoutId id="2147489814" r:id="rId7"/>
    <p:sldLayoutId id="2147489815" r:id="rId8"/>
    <p:sldLayoutId id="2147489816" r:id="rId9"/>
    <p:sldLayoutId id="2147489817" r:id="rId10"/>
    <p:sldLayoutId id="2147489818" r:id="rId11"/>
    <p:sldLayoutId id="2147489819" r:id="rId12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55D0CCA9-F857-4438-9F4F-6F000AF8E5F9}" type="datetime1">
              <a:rPr lang="en-US" smtClean="0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0F4DAB3C-AF85-401E-8CC5-973EB833AE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938" r:id="rId1"/>
    <p:sldLayoutId id="2147489939" r:id="rId2"/>
    <p:sldLayoutId id="2147489940" r:id="rId3"/>
    <p:sldLayoutId id="2147489941" r:id="rId4"/>
    <p:sldLayoutId id="2147489942" r:id="rId5"/>
    <p:sldLayoutId id="2147489943" r:id="rId6"/>
    <p:sldLayoutId id="2147489944" r:id="rId7"/>
    <p:sldLayoutId id="2147489945" r:id="rId8"/>
    <p:sldLayoutId id="2147489946" r:id="rId9"/>
    <p:sldLayoutId id="2147489947" r:id="rId10"/>
    <p:sldLayoutId id="2147489948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ookin.org.ru/book/173520.jpg" TargetMode="External"/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hyperlink" Target="http://www.ruskniga.com/picfsite/69159.jpg" TargetMode="External"/><Relationship Id="rId1" Type="http://schemas.openxmlformats.org/officeDocument/2006/relationships/slideLayout" Target="../slideLayouts/slideLayout71.xml"/><Relationship Id="rId6" Type="http://schemas.openxmlformats.org/officeDocument/2006/relationships/hyperlink" Target="http://www.mdk-arbat.ru/main-book-image/4298851" TargetMode="External"/><Relationship Id="rId5" Type="http://schemas.openxmlformats.org/officeDocument/2006/relationships/image" Target="../media/image9.jpeg"/><Relationship Id="rId4" Type="http://schemas.openxmlformats.org/officeDocument/2006/relationships/hyperlink" Target="http://www.booksiti.net.ru/books/image/54000021818.jpg" TargetMode="External"/><Relationship Id="rId9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476250"/>
            <a:ext cx="8353425" cy="1778000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buFont typeface="Wingdings" pitchFamily="2" charset="2"/>
              <a:buNone/>
            </a:pPr>
            <a:endParaRPr lang="ru-RU" sz="3400" dirty="0" smtClean="0">
              <a:solidFill>
                <a:schemeClr val="tx2"/>
              </a:solidFill>
            </a:endParaRP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ru-RU" sz="3400" b="1" dirty="0" smtClean="0">
                <a:solidFill>
                  <a:schemeClr val="tx2"/>
                </a:solidFill>
              </a:rPr>
              <a:t>Центр психолого-педагогической медицинской и социальной помощи Выборгского района</a:t>
            </a:r>
          </a:p>
        </p:txBody>
      </p:sp>
      <p:sp>
        <p:nvSpPr>
          <p:cNvPr id="3075" name="Rectangle 6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7342188" cy="9810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6300" dirty="0" smtClean="0">
                <a:solidFill>
                  <a:srgbClr val="FFFFFF"/>
                </a:solidFill>
              </a:rPr>
              <a:t/>
            </a:r>
            <a:br>
              <a:rPr lang="ru-RU" sz="6300" dirty="0" smtClean="0">
                <a:solidFill>
                  <a:srgbClr val="FFFFFF"/>
                </a:solidFill>
              </a:rPr>
            </a:br>
            <a:r>
              <a:rPr lang="ru-RU" sz="6300" dirty="0" smtClean="0">
                <a:solidFill>
                  <a:srgbClr val="FFFFFF"/>
                </a:solidFill>
              </a:rPr>
              <a:t/>
            </a:r>
            <a:br>
              <a:rPr lang="ru-RU" sz="6300" dirty="0" smtClean="0">
                <a:solidFill>
                  <a:srgbClr val="FFFFFF"/>
                </a:solidFill>
              </a:rPr>
            </a:br>
            <a:endParaRPr lang="ru-RU" sz="3300" dirty="0" smtClean="0">
              <a:solidFill>
                <a:srgbClr val="FFFFFF"/>
              </a:solidFill>
            </a:endParaRPr>
          </a:p>
        </p:txBody>
      </p:sp>
      <p:pic>
        <p:nvPicPr>
          <p:cNvPr id="3076" name="Picture 8" descr="h_92235"/>
          <p:cNvPicPr>
            <a:picLocks noChangeAspect="1" noChangeArrowheads="1"/>
          </p:cNvPicPr>
          <p:nvPr/>
        </p:nvPicPr>
        <p:blipFill>
          <a:blip r:embed="rId3" cstate="print">
            <a:lum bright="36000" contrast="-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349500"/>
            <a:ext cx="6408737" cy="3311525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7" name="Rectangle 9"/>
          <p:cNvSpPr>
            <a:spLocks noChangeArrowheads="1"/>
          </p:cNvSpPr>
          <p:nvPr/>
        </p:nvSpPr>
        <p:spPr bwMode="auto">
          <a:xfrm>
            <a:off x="900113" y="5084763"/>
            <a:ext cx="72009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ru-RU" sz="2400" b="1" dirty="0">
              <a:solidFill>
                <a:prstClr val="black"/>
              </a:solidFill>
              <a:latin typeface="Times New Roman" pitchFamily="18" charset="0"/>
            </a:endParaRP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</a:rPr>
              <a:t>Костромской проспект, дом 7</a:t>
            </a:r>
          </a:p>
          <a:p>
            <a:pPr lvl="1" algn="ctr"/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</a:rPr>
              <a:t>Тел. (812) 553-18-75</a:t>
            </a:r>
          </a:p>
        </p:txBody>
      </p:sp>
    </p:spTree>
    <p:extLst>
      <p:ext uri="{BB962C8B-B14F-4D97-AF65-F5344CB8AC3E}">
        <p14:creationId xmlns="" xmlns:p14="http://schemas.microsoft.com/office/powerpoint/2010/main" val="340346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Grp="1" noChangeArrowheads="1"/>
          </p:cNvSpPr>
          <p:nvPr>
            <p:ph type="title"/>
          </p:nvPr>
        </p:nvSpPr>
        <p:spPr>
          <a:xfrm>
            <a:off x="381000" y="5029200"/>
            <a:ext cx="84582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Дети с синдромом дефицита внимания и </a:t>
            </a:r>
            <a:r>
              <a:rPr lang="ru-RU" sz="3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гиперактистивности</a:t>
            </a:r>
            <a:endParaRPr lang="ru-RU" sz="3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6" name="Picture 8" descr="4-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47800" y="838200"/>
            <a:ext cx="6248400" cy="32004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200438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62200" y="1524000"/>
            <a:ext cx="3986213" cy="2740025"/>
          </a:xfrm>
        </p:spPr>
      </p:pic>
      <p:sp>
        <p:nvSpPr>
          <p:cNvPr id="5" name="Прямоугольник 4"/>
          <p:cNvSpPr/>
          <p:nvPr/>
        </p:nvSpPr>
        <p:spPr>
          <a:xfrm>
            <a:off x="304800" y="5257800"/>
            <a:ext cx="86106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ПРОБЛЕМЫ СДВГ СТАНОВЯТСЯ ОСТРЫМИ   С    НАЧАЛОМ   ОБУЧЕНИЯ В ШКОЛЕ!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304800" y="533400"/>
            <a:ext cx="8839200" cy="57912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533400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524001"/>
            <a:ext cx="39624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Распространенность СДВГ: </a:t>
            </a:r>
          </a:p>
          <a:p>
            <a:pPr>
              <a:defRPr/>
            </a:pPr>
            <a:endParaRPr lang="en-US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685800"/>
            <a:ext cx="5334000" cy="5715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ru-RU" sz="4000" b="1" dirty="0" smtClean="0">
              <a:solidFill>
                <a:srgbClr val="FF0000"/>
              </a:solidFill>
            </a:endParaRPr>
          </a:p>
        </p:txBody>
      </p:sp>
      <p:pic>
        <p:nvPicPr>
          <p:cNvPr id="5" name="Picture 2" descr="C:\Documents and Settings\Rosemary Tannock\Local Settings\Temporary Internet Files\Content.IE5\P6G5GWUN\MCj0439613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3886200"/>
            <a:ext cx="2214563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114800" y="1295400"/>
            <a:ext cx="44196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/>
              <a:t>~ </a:t>
            </a:r>
            <a:r>
              <a:rPr lang="ru-RU" sz="2400" dirty="0" smtClean="0"/>
              <a:t>до 12 % </a:t>
            </a:r>
            <a:r>
              <a:rPr lang="ru-RU" sz="2400" dirty="0"/>
              <a:t>детей и </a:t>
            </a:r>
            <a:r>
              <a:rPr lang="ru-RU" sz="2400" dirty="0" smtClean="0"/>
              <a:t>подростков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(1-5 </a:t>
            </a:r>
            <a:r>
              <a:rPr lang="ru-RU" sz="2400" dirty="0"/>
              <a:t>ученика на класс)</a:t>
            </a:r>
          </a:p>
          <a:p>
            <a:pPr>
              <a:buFont typeface="Arial" pitchFamily="34" charset="0"/>
              <a:buChar char="•"/>
            </a:pPr>
            <a:endParaRPr lang="ru-RU" sz="2400" dirty="0"/>
          </a:p>
          <a:p>
            <a:pPr>
              <a:buFont typeface="Arial" pitchFamily="34" charset="0"/>
              <a:buChar char="•"/>
            </a:pPr>
            <a:r>
              <a:rPr lang="ru-RU" sz="2400" dirty="0"/>
              <a:t>Более распространено среди мальчиков, чем у девочек (3: 1)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139825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Психология и поведение детей СДВГ по группам (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1-я группа – 7-8 лет (1 класс)</a:t>
            </a:r>
            <a:endPara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7094" name="Group 54"/>
          <p:cNvGraphicFramePr>
            <a:graphicFrameLocks noGrp="1"/>
          </p:cNvGraphicFramePr>
          <p:nvPr>
            <p:ph idx="1"/>
          </p:nvPr>
        </p:nvGraphicFramePr>
        <p:xfrm>
          <a:off x="1219200" y="1600200"/>
          <a:ext cx="4876800" cy="4224274"/>
        </p:xfrm>
        <a:graphic>
          <a:graphicData uri="http://schemas.openxmlformats.org/drawingml/2006/table">
            <a:tbl>
              <a:tblPr/>
              <a:tblGrid>
                <a:gridCol w="4876800"/>
              </a:tblGrid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Char char="v"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Часто теряет личные вещи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Хаотичность поведения (бегает, крутится, ерзает на своем месте)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Легко отвлекается на раздражители во время учебного процесса и на переменах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Не подчиняется нормам и правилам игр со сверстниками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Внимание неконцентрированное, рассеянное, неустойчивое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Char char="•"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Не способен усидеть на одном месте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Болтлив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 трудом дожидается своей очереди в различных ситуациях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Char char="§"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39825"/>
          </a:xfrm>
        </p:spPr>
        <p:txBody>
          <a:bodyPr/>
          <a:lstStyle/>
          <a:p>
            <a:pPr lvl="0" algn="ctr" eaLnBrk="1" hangingPunct="1">
              <a:spcBef>
                <a:spcPct val="20000"/>
              </a:spcBef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2-я группа - 9-10 лет (2-3 класс)</a:t>
            </a:r>
          </a:p>
        </p:txBody>
      </p:sp>
      <p:graphicFrame>
        <p:nvGraphicFramePr>
          <p:cNvPr id="87094" name="Group 54"/>
          <p:cNvGraphicFramePr>
            <a:graphicFrameLocks noGrp="1"/>
          </p:cNvGraphicFramePr>
          <p:nvPr>
            <p:ph idx="1"/>
          </p:nvPr>
        </p:nvGraphicFramePr>
        <p:xfrm>
          <a:off x="1219200" y="1371600"/>
          <a:ext cx="4953000" cy="4836922"/>
        </p:xfrm>
        <a:graphic>
          <a:graphicData uri="http://schemas.openxmlformats.org/drawingml/2006/table">
            <a:tbl>
              <a:tblPr/>
              <a:tblGrid>
                <a:gridCol w="4953000"/>
              </a:tblGrid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Отсутствует произвольность (не может заставить себя  запоминать, читать, решать задачу)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75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Концентрация внимания низкая по сравнению со сверстниками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Не  доводит до конца начатые задания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Отсутствует самостоятельность забывает записать задание, собрать портфель и т.д.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В ситуации ожидания не может сдерживаться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Инфантилен – поведение соответствует возрасту 4-5 лет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В разговоре часто прерывает собеседника, мешает окружающим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Читает и пишет медленнее, чем сверстники, часто совершает ошибки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39825"/>
          </a:xfrm>
        </p:spPr>
        <p:txBody>
          <a:bodyPr/>
          <a:lstStyle/>
          <a:p>
            <a:pPr lvl="0" algn="ctr" eaLnBrk="1" hangingPunct="1"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3-я группа - 11-12 лет (4-5 класс)</a:t>
            </a:r>
          </a:p>
        </p:txBody>
      </p:sp>
      <p:graphicFrame>
        <p:nvGraphicFramePr>
          <p:cNvPr id="87094" name="Group 54"/>
          <p:cNvGraphicFramePr>
            <a:graphicFrameLocks noGrp="1"/>
          </p:cNvGraphicFramePr>
          <p:nvPr>
            <p:ph idx="1"/>
          </p:nvPr>
        </p:nvGraphicFramePr>
        <p:xfrm>
          <a:off x="1219200" y="1196975"/>
          <a:ext cx="5029200" cy="4219766"/>
        </p:xfrm>
        <a:graphic>
          <a:graphicData uri="http://schemas.openxmlformats.org/drawingml/2006/table">
            <a:tbl>
              <a:tblPr/>
              <a:tblGrid>
                <a:gridCol w="5029200"/>
              </a:tblGrid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</a:t>
                      </a: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ea typeface="+mn-ea"/>
                          <a:cs typeface="+mn-cs"/>
                        </a:rPr>
                        <a:t>Низкая социальная адаптация (друзей в классе нет)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Дольше усваивает правила и привыкает к новым требованиям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ea typeface="+mn-ea"/>
                          <a:cs typeface="+mn-cs"/>
                        </a:rPr>
                        <a:t>* Драчлив. Создает впечатление  невоспитанности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ea typeface="+mn-ea"/>
                          <a:cs typeface="+mn-cs"/>
                        </a:rPr>
                        <a:t>* Не умеет составлять план и алгоритм действий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Легко отвлекается на раздражители во время урока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Быстро бросает разные занятия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Не слушает собеседника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Часто начинает отвечать не дослушав вопрос и не продумав ответ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39825"/>
          </a:xfrm>
        </p:spPr>
        <p:txBody>
          <a:bodyPr/>
          <a:lstStyle/>
          <a:p>
            <a:pPr lvl="0" algn="ctr" eaLnBrk="1" hangingPunct="1">
              <a:spcBef>
                <a:spcPct val="20000"/>
              </a:spcBef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4 группа - 13-14 (6-7 класс)</a:t>
            </a:r>
          </a:p>
        </p:txBody>
      </p:sp>
      <p:graphicFrame>
        <p:nvGraphicFramePr>
          <p:cNvPr id="87094" name="Group 54"/>
          <p:cNvGraphicFramePr>
            <a:graphicFrameLocks noGrp="1"/>
          </p:cNvGraphicFramePr>
          <p:nvPr>
            <p:ph idx="1"/>
          </p:nvPr>
        </p:nvGraphicFramePr>
        <p:xfrm>
          <a:off x="1219200" y="1524000"/>
          <a:ext cx="5410200" cy="4495166"/>
        </p:xfrm>
        <a:graphic>
          <a:graphicData uri="http://schemas.openxmlformats.org/drawingml/2006/table">
            <a:tbl>
              <a:tblPr/>
              <a:tblGrid>
                <a:gridCol w="5410200"/>
              </a:tblGrid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Char char="v"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ea typeface="+mn-ea"/>
                          <a:cs typeface="+mn-cs"/>
                        </a:rPr>
                        <a:t> В межличностных отношениях неконтактен  либо чрезмерно навязчив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ea typeface="+mn-ea"/>
                          <a:cs typeface="+mn-cs"/>
                        </a:rPr>
                        <a:t>* Часто проявляет агрессию и непослушание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Склонен  к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ассоциальному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поведению (курение, алкоголь ……..)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Предпочитает активные виды деятельности ; склонен к смене видов активности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Задания до конца не доводит, быстро теряет к ним интерес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Не выслушивает инструкции, не следует им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Отсутствует эмоциональный контроль  (чрезмерная вспыльчивость и раздражительность)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* Склонен совершать рискованные поступки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114300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Дети с СДВГ нуждаются в комплексном подходе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</p:nvPr>
        </p:nvGraphicFramePr>
        <p:xfrm>
          <a:off x="203202" y="1295400"/>
          <a:ext cx="8483598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3505200" y="3200400"/>
            <a:ext cx="1905000" cy="12192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rPr>
              <a:t>Ребенок</a:t>
            </a:r>
            <a:endParaRPr lang="en-US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/>
          <a:lstStyle/>
          <a:p>
            <a:r>
              <a:rPr lang="ru-RU" smtClean="0"/>
              <a:t>Литература: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600200"/>
            <a:ext cx="4897437" cy="45307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600" smtClean="0"/>
              <a:t>1. Баркли Р.А., Бентон К.М. Ваш непослушный ребенок (пер. с англ. Смирнова А., Цирулевой Д.) Изд-во:Питер.- 2004.- 218с.</a:t>
            </a:r>
            <a:br>
              <a:rPr lang="ru-RU" sz="1600" smtClean="0"/>
            </a:br>
            <a:r>
              <a:rPr lang="ru-RU" sz="1600" smtClean="0"/>
              <a:t>ISBN: 5-469-00014-1</a:t>
            </a:r>
            <a:br>
              <a:rPr lang="ru-RU" sz="1600" smtClean="0"/>
            </a:br>
            <a:endParaRPr lang="ru-RU" sz="1600" smtClean="0"/>
          </a:p>
          <a:p>
            <a:pPr>
              <a:lnSpc>
                <a:spcPct val="80000"/>
              </a:lnSpc>
            </a:pPr>
            <a:endParaRPr lang="en-US" sz="1600" smtClean="0"/>
          </a:p>
          <a:p>
            <a:pPr>
              <a:lnSpc>
                <a:spcPct val="80000"/>
              </a:lnSpc>
            </a:pPr>
            <a:r>
              <a:rPr lang="ru-RU" sz="1600" smtClean="0"/>
              <a:t>2. Болотовский Г. В., Чутко Л. С. Гиперактивный ребенок: развитие, воспитание, обучение (Серия: Лучшая книга о ребенке).-Изд-во: Вектор.- 2009.-192 с.</a:t>
            </a:r>
            <a:br>
              <a:rPr lang="ru-RU" sz="1600" smtClean="0"/>
            </a:br>
            <a:r>
              <a:rPr lang="ru-RU" sz="1600" smtClean="0"/>
              <a:t>ISBN: 978-5-9684-0762-7</a:t>
            </a:r>
            <a:br>
              <a:rPr lang="ru-RU" sz="1600" smtClean="0"/>
            </a:br>
            <a:endParaRPr lang="en-US" sz="1600" smtClean="0"/>
          </a:p>
          <a:p>
            <a:pPr>
              <a:lnSpc>
                <a:spcPct val="80000"/>
              </a:lnSpc>
            </a:pPr>
            <a:r>
              <a:rPr lang="ru-RU" sz="1600" smtClean="0"/>
              <a:t>3. Чутко Л.С. Синдром дефицита внимания с гиперактивностью и сопутствующие расстройства .-Изд-во: ХОКА, 2007.- 136 с.</a:t>
            </a:r>
            <a:br>
              <a:rPr lang="ru-RU" sz="1600" smtClean="0"/>
            </a:br>
            <a:r>
              <a:rPr lang="ru-RU" sz="1600" smtClean="0"/>
              <a:t>ISBN: 978-5-98037-088-6</a:t>
            </a:r>
            <a:br>
              <a:rPr lang="ru-RU" sz="1600" smtClean="0"/>
            </a:br>
            <a:endParaRPr lang="en-US" sz="1600" smtClean="0"/>
          </a:p>
          <a:p>
            <a:pPr>
              <a:lnSpc>
                <a:spcPct val="80000"/>
              </a:lnSpc>
            </a:pPr>
            <a:r>
              <a:rPr lang="ru-RU" sz="1600" smtClean="0"/>
              <a:t>4. Л. А. Ясюкова Психологическая профилактика проблем в обучении и развитии школьников (Серия: Психологический практикум).- Изд-во: Речь, 2003 .- 384 с.</a:t>
            </a:r>
            <a:br>
              <a:rPr lang="ru-RU" sz="1600" smtClean="0"/>
            </a:br>
            <a:r>
              <a:rPr lang="ru-RU" sz="1600" smtClean="0"/>
              <a:t>ISBN 5-9268-0181-8 </a:t>
            </a:r>
          </a:p>
        </p:txBody>
      </p:sp>
      <p:pic>
        <p:nvPicPr>
          <p:cNvPr id="151556" name="Picture 7" descr="Картинка 1 из 21">
            <a:hlinkClick r:id="rId2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658100" y="1628775"/>
            <a:ext cx="1485900" cy="2189163"/>
          </a:xfrm>
        </p:spPr>
      </p:pic>
      <p:pic>
        <p:nvPicPr>
          <p:cNvPr id="151557" name="Picture 5" descr="Картинка 2 из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1700213"/>
            <a:ext cx="140335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58" name="Picture 12" descr="Картинка 1 из 60">
            <a:hlinkClick r:id="rId6"/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5867400" y="4292600"/>
            <a:ext cx="1584325" cy="2087563"/>
          </a:xfrm>
        </p:spPr>
      </p:pic>
      <p:pic>
        <p:nvPicPr>
          <p:cNvPr id="151559" name="Picture 15" descr="Картинка 1 из 1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40650" y="4221163"/>
            <a:ext cx="140335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ÐÐ°ÑÑÐ¸Ð½ÐºÐ¸ Ð¿Ð¾ Ð·Ð°Ð¿ÑÐ¾ÑÑ ÑÐ¿Ð°ÑÐ¸Ð±Ð¾ Ð·Ð° Ð²Ð½Ð¸Ð¼Ð°Ð½Ð¸Ðµ ÐºÐ°ÑÑÐ¸Ð½ÐºÐ° Ð² Ð¿ÑÐµÐ·ÐµÐ½ÑÐ°ÑÐ¸Ñ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Stack of books design template</Template>
  <TotalTime>12318</TotalTime>
  <Words>423</Words>
  <Application>Microsoft Office PowerPoint</Application>
  <PresentationFormat>Экран (4:3)</PresentationFormat>
  <Paragraphs>64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Stack of books design template</vt:lpstr>
      <vt:lpstr>1_Stack of books design template</vt:lpstr>
      <vt:lpstr>2_Stack of books design template</vt:lpstr>
      <vt:lpstr>3_Stack of books design template</vt:lpstr>
      <vt:lpstr>4_Stack of books design template</vt:lpstr>
      <vt:lpstr>2_Equity</vt:lpstr>
      <vt:lpstr>5_Stack of books design template</vt:lpstr>
      <vt:lpstr>Аспект</vt:lpstr>
      <vt:lpstr>  </vt:lpstr>
      <vt:lpstr>Дети с синдромом дефицита внимания и гиперактистивности</vt:lpstr>
      <vt:lpstr>Слайд 3</vt:lpstr>
      <vt:lpstr>Слайд 4</vt:lpstr>
      <vt:lpstr>Психология и поведение детей СДВГ по группам (1-я группа – 7-8 лет (1 класс)</vt:lpstr>
      <vt:lpstr>2-я группа - 9-10 лет (2-3 класс)</vt:lpstr>
      <vt:lpstr>3-я группа - 11-12 лет (4-5 класс)</vt:lpstr>
      <vt:lpstr>4 группа - 13-14 (6-7 класс)</vt:lpstr>
      <vt:lpstr>Дети с СДВГ нуждаются в комплексном подходе</vt:lpstr>
      <vt:lpstr>Литература: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Rethinking ADHD in the classroom- rethinking the classroom for ADHD</dc:title>
  <dc:creator>Rosemary Tannock</dc:creator>
  <cp:lastModifiedBy>Алиса</cp:lastModifiedBy>
  <cp:revision>341</cp:revision>
  <dcterms:created xsi:type="dcterms:W3CDTF">2010-09-11T05:27:10Z</dcterms:created>
  <dcterms:modified xsi:type="dcterms:W3CDTF">2019-03-20T08:45:59Z</dcterms:modified>
</cp:coreProperties>
</file>